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395BB3B-C46B-41E3-AF58-74FDC60E3605}" type="datetimeFigureOut">
              <a:rPr lang="pl-PL" smtClean="0"/>
              <a:t>2014-02-03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A15EEF-C5C8-4A4E-B992-8E251F3B0738}" type="slidenum">
              <a:rPr lang="pl-PL" smtClean="0"/>
              <a:t>‹#›</a:t>
            </a:fld>
            <a:endParaRPr lang="pl-PL"/>
          </a:p>
        </p:txBody>
      </p:sp>
    </p:spTree>
    <p:extLst>
      <p:ext uri="{BB962C8B-B14F-4D97-AF65-F5344CB8AC3E}">
        <p14:creationId xmlns:p14="http://schemas.microsoft.com/office/powerpoint/2010/main" val="410327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395BB3B-C46B-41E3-AF58-74FDC60E3605}" type="datetimeFigureOut">
              <a:rPr lang="pl-PL" smtClean="0"/>
              <a:t>2014-02-03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A15EEF-C5C8-4A4E-B992-8E251F3B0738}" type="slidenum">
              <a:rPr lang="pl-PL" smtClean="0"/>
              <a:t>‹#›</a:t>
            </a:fld>
            <a:endParaRPr lang="pl-PL"/>
          </a:p>
        </p:txBody>
      </p:sp>
    </p:spTree>
    <p:extLst>
      <p:ext uri="{BB962C8B-B14F-4D97-AF65-F5344CB8AC3E}">
        <p14:creationId xmlns:p14="http://schemas.microsoft.com/office/powerpoint/2010/main" val="371083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395BB3B-C46B-41E3-AF58-74FDC60E3605}" type="datetimeFigureOut">
              <a:rPr lang="pl-PL" smtClean="0"/>
              <a:t>2014-02-03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A15EEF-C5C8-4A4E-B992-8E251F3B0738}" type="slidenum">
              <a:rPr lang="pl-PL" smtClean="0"/>
              <a:t>‹#›</a:t>
            </a:fld>
            <a:endParaRPr lang="pl-PL"/>
          </a:p>
        </p:txBody>
      </p:sp>
    </p:spTree>
    <p:extLst>
      <p:ext uri="{BB962C8B-B14F-4D97-AF65-F5344CB8AC3E}">
        <p14:creationId xmlns:p14="http://schemas.microsoft.com/office/powerpoint/2010/main" val="350343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395BB3B-C46B-41E3-AF58-74FDC60E3605}" type="datetimeFigureOut">
              <a:rPr lang="pl-PL" smtClean="0"/>
              <a:t>2014-02-03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A15EEF-C5C8-4A4E-B992-8E251F3B0738}" type="slidenum">
              <a:rPr lang="pl-PL" smtClean="0"/>
              <a:t>‹#›</a:t>
            </a:fld>
            <a:endParaRPr lang="pl-PL"/>
          </a:p>
        </p:txBody>
      </p:sp>
    </p:spTree>
    <p:extLst>
      <p:ext uri="{BB962C8B-B14F-4D97-AF65-F5344CB8AC3E}">
        <p14:creationId xmlns:p14="http://schemas.microsoft.com/office/powerpoint/2010/main" val="255564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395BB3B-C46B-41E3-AF58-74FDC60E3605}" type="datetimeFigureOut">
              <a:rPr lang="pl-PL" smtClean="0"/>
              <a:t>2014-02-03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A15EEF-C5C8-4A4E-B992-8E251F3B0738}" type="slidenum">
              <a:rPr lang="pl-PL" smtClean="0"/>
              <a:t>‹#›</a:t>
            </a:fld>
            <a:endParaRPr lang="pl-PL"/>
          </a:p>
        </p:txBody>
      </p:sp>
    </p:spTree>
    <p:extLst>
      <p:ext uri="{BB962C8B-B14F-4D97-AF65-F5344CB8AC3E}">
        <p14:creationId xmlns:p14="http://schemas.microsoft.com/office/powerpoint/2010/main" val="9050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395BB3B-C46B-41E3-AF58-74FDC60E3605}" type="datetimeFigureOut">
              <a:rPr lang="pl-PL" smtClean="0"/>
              <a:t>2014-02-03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A15EEF-C5C8-4A4E-B992-8E251F3B0738}" type="slidenum">
              <a:rPr lang="pl-PL" smtClean="0"/>
              <a:t>‹#›</a:t>
            </a:fld>
            <a:endParaRPr lang="pl-PL"/>
          </a:p>
        </p:txBody>
      </p:sp>
    </p:spTree>
    <p:extLst>
      <p:ext uri="{BB962C8B-B14F-4D97-AF65-F5344CB8AC3E}">
        <p14:creationId xmlns:p14="http://schemas.microsoft.com/office/powerpoint/2010/main" val="163326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395BB3B-C46B-41E3-AF58-74FDC60E3605}" type="datetimeFigureOut">
              <a:rPr lang="pl-PL" smtClean="0"/>
              <a:t>2014-02-03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BA15EEF-C5C8-4A4E-B992-8E251F3B0738}" type="slidenum">
              <a:rPr lang="pl-PL" smtClean="0"/>
              <a:t>‹#›</a:t>
            </a:fld>
            <a:endParaRPr lang="pl-PL"/>
          </a:p>
        </p:txBody>
      </p:sp>
    </p:spTree>
    <p:extLst>
      <p:ext uri="{BB962C8B-B14F-4D97-AF65-F5344CB8AC3E}">
        <p14:creationId xmlns:p14="http://schemas.microsoft.com/office/powerpoint/2010/main" val="337502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395BB3B-C46B-41E3-AF58-74FDC60E3605}" type="datetimeFigureOut">
              <a:rPr lang="pl-PL" smtClean="0"/>
              <a:t>2014-02-03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BA15EEF-C5C8-4A4E-B992-8E251F3B0738}" type="slidenum">
              <a:rPr lang="pl-PL" smtClean="0"/>
              <a:t>‹#›</a:t>
            </a:fld>
            <a:endParaRPr lang="pl-PL"/>
          </a:p>
        </p:txBody>
      </p:sp>
    </p:spTree>
    <p:extLst>
      <p:ext uri="{BB962C8B-B14F-4D97-AF65-F5344CB8AC3E}">
        <p14:creationId xmlns:p14="http://schemas.microsoft.com/office/powerpoint/2010/main" val="140302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395BB3B-C46B-41E3-AF58-74FDC60E3605}" type="datetimeFigureOut">
              <a:rPr lang="pl-PL" smtClean="0"/>
              <a:t>2014-02-03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BA15EEF-C5C8-4A4E-B992-8E251F3B0738}" type="slidenum">
              <a:rPr lang="pl-PL" smtClean="0"/>
              <a:t>‹#›</a:t>
            </a:fld>
            <a:endParaRPr lang="pl-PL"/>
          </a:p>
        </p:txBody>
      </p:sp>
    </p:spTree>
    <p:extLst>
      <p:ext uri="{BB962C8B-B14F-4D97-AF65-F5344CB8AC3E}">
        <p14:creationId xmlns:p14="http://schemas.microsoft.com/office/powerpoint/2010/main" val="43433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395BB3B-C46B-41E3-AF58-74FDC60E3605}" type="datetimeFigureOut">
              <a:rPr lang="pl-PL" smtClean="0"/>
              <a:t>2014-02-03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A15EEF-C5C8-4A4E-B992-8E251F3B0738}" type="slidenum">
              <a:rPr lang="pl-PL" smtClean="0"/>
              <a:t>‹#›</a:t>
            </a:fld>
            <a:endParaRPr lang="pl-PL"/>
          </a:p>
        </p:txBody>
      </p:sp>
    </p:spTree>
    <p:extLst>
      <p:ext uri="{BB962C8B-B14F-4D97-AF65-F5344CB8AC3E}">
        <p14:creationId xmlns:p14="http://schemas.microsoft.com/office/powerpoint/2010/main" val="145639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395BB3B-C46B-41E3-AF58-74FDC60E3605}" type="datetimeFigureOut">
              <a:rPr lang="pl-PL" smtClean="0"/>
              <a:t>2014-02-03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A15EEF-C5C8-4A4E-B992-8E251F3B0738}" type="slidenum">
              <a:rPr lang="pl-PL" smtClean="0"/>
              <a:t>‹#›</a:t>
            </a:fld>
            <a:endParaRPr lang="pl-PL"/>
          </a:p>
        </p:txBody>
      </p:sp>
    </p:spTree>
    <p:extLst>
      <p:ext uri="{BB962C8B-B14F-4D97-AF65-F5344CB8AC3E}">
        <p14:creationId xmlns:p14="http://schemas.microsoft.com/office/powerpoint/2010/main" val="236265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5BB3B-C46B-41E3-AF58-74FDC60E3605}" type="datetimeFigureOut">
              <a:rPr lang="pl-PL" smtClean="0"/>
              <a:t>2014-02-03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15EEF-C5C8-4A4E-B992-8E251F3B0738}" type="slidenum">
              <a:rPr lang="pl-PL" smtClean="0"/>
              <a:t>‹#›</a:t>
            </a:fld>
            <a:endParaRPr lang="pl-PL"/>
          </a:p>
        </p:txBody>
      </p:sp>
    </p:spTree>
    <p:extLst>
      <p:ext uri="{BB962C8B-B14F-4D97-AF65-F5344CB8AC3E}">
        <p14:creationId xmlns:p14="http://schemas.microsoft.com/office/powerpoint/2010/main" val="263497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5782"/>
            <a:ext cx="9180512" cy="6863782"/>
          </a:xfrm>
          <a:prstGeom prst="rect">
            <a:avLst/>
          </a:prstGeom>
        </p:spPr>
      </p:pic>
      <p:sp>
        <p:nvSpPr>
          <p:cNvPr id="5" name="pole tekstowe 4"/>
          <p:cNvSpPr txBox="1"/>
          <p:nvPr/>
        </p:nvSpPr>
        <p:spPr>
          <a:xfrm>
            <a:off x="971600" y="2276872"/>
            <a:ext cx="6552728" cy="2123658"/>
          </a:xfrm>
          <a:prstGeom prst="rect">
            <a:avLst/>
          </a:prstGeom>
          <a:noFill/>
        </p:spPr>
        <p:txBody>
          <a:bodyPr wrap="square" rtlCol="0">
            <a:spAutoFit/>
          </a:bodyPr>
          <a:lstStyle/>
          <a:p>
            <a:r>
              <a:rPr lang="pl-PL" sz="6600" b="1" dirty="0" smtClean="0">
                <a:latin typeface="Monotype Corsiva" panose="03010101010201010101" pitchFamily="66" charset="0"/>
              </a:rPr>
              <a:t>Mariusz Kukiełka – Futbol naszą pasją </a:t>
            </a:r>
            <a:endParaRPr lang="pl-PL" sz="6600" b="1" dirty="0">
              <a:latin typeface="Monotype Corsiva" panose="03010101010201010101" pitchFamily="66" charset="0"/>
            </a:endParaRPr>
          </a:p>
        </p:txBody>
      </p:sp>
    </p:spTree>
    <p:extLst>
      <p:ext uri="{BB962C8B-B14F-4D97-AF65-F5344CB8AC3E}">
        <p14:creationId xmlns:p14="http://schemas.microsoft.com/office/powerpoint/2010/main" val="3449619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60" y="0"/>
            <a:ext cx="4418124" cy="3324727"/>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133" y="0"/>
            <a:ext cx="4716016" cy="3356992"/>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56992"/>
            <a:ext cx="4427984" cy="3501008"/>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3284415"/>
            <a:ext cx="4716017" cy="3573585"/>
          </a:xfrm>
          <a:prstGeom prst="rect">
            <a:avLst/>
          </a:prstGeom>
        </p:spPr>
      </p:pic>
      <p:sp>
        <p:nvSpPr>
          <p:cNvPr id="9" name="pole tekstowe 8"/>
          <p:cNvSpPr txBox="1"/>
          <p:nvPr/>
        </p:nvSpPr>
        <p:spPr>
          <a:xfrm>
            <a:off x="2915816" y="1022257"/>
            <a:ext cx="3168352" cy="4524315"/>
          </a:xfrm>
          <a:prstGeom prst="rect">
            <a:avLst/>
          </a:prstGeom>
          <a:noFill/>
        </p:spPr>
        <p:txBody>
          <a:bodyPr wrap="square" rtlCol="0">
            <a:spAutoFit/>
          </a:bodyPr>
          <a:lstStyle/>
          <a:p>
            <a:r>
              <a:rPr lang="pl-PL" sz="3600" dirty="0" smtClean="0">
                <a:solidFill>
                  <a:srgbClr val="FFFF00"/>
                </a:solidFill>
                <a:latin typeface="Monotype Corsiva" panose="03010101010201010101" pitchFamily="66" charset="0"/>
              </a:rPr>
              <a:t>PIŁKA NOŻNA JEST  :</a:t>
            </a:r>
            <a:br>
              <a:rPr lang="pl-PL" sz="3600" dirty="0" smtClean="0">
                <a:solidFill>
                  <a:srgbClr val="FFFF00"/>
                </a:solidFill>
                <a:latin typeface="Monotype Corsiva" panose="03010101010201010101" pitchFamily="66" charset="0"/>
              </a:rPr>
            </a:br>
            <a:r>
              <a:rPr lang="pl-PL" sz="3600" dirty="0" smtClean="0">
                <a:solidFill>
                  <a:srgbClr val="FFFF00"/>
                </a:solidFill>
                <a:latin typeface="Monotype Corsiva" panose="03010101010201010101" pitchFamily="66" charset="0"/>
              </a:rPr>
              <a:t>- DLA WSZYTSKICH</a:t>
            </a:r>
          </a:p>
          <a:p>
            <a:r>
              <a:rPr lang="pl-PL" sz="3600" dirty="0" smtClean="0">
                <a:solidFill>
                  <a:srgbClr val="FFFF00"/>
                </a:solidFill>
                <a:latin typeface="Monotype Corsiva" panose="03010101010201010101" pitchFamily="66" charset="0"/>
              </a:rPr>
              <a:t>- WSZĘDZIE</a:t>
            </a:r>
          </a:p>
          <a:p>
            <a:r>
              <a:rPr lang="pl-PL" sz="3600" dirty="0" smtClean="0">
                <a:solidFill>
                  <a:srgbClr val="FFFF00"/>
                </a:solidFill>
                <a:latin typeface="Monotype Corsiva" panose="03010101010201010101" pitchFamily="66" charset="0"/>
              </a:rPr>
              <a:t>- W KAŻDYM MOMENCIE</a:t>
            </a:r>
          </a:p>
          <a:p>
            <a:pPr marL="285750" indent="-285750">
              <a:buFontTx/>
              <a:buChar char="-"/>
            </a:pPr>
            <a:endParaRPr lang="pl-PL" sz="3600" dirty="0">
              <a:solidFill>
                <a:srgbClr val="FFFF00"/>
              </a:solidFill>
              <a:latin typeface="Monotype Corsiva" panose="03010101010201010101" pitchFamily="66" charset="0"/>
            </a:endParaRPr>
          </a:p>
        </p:txBody>
      </p:sp>
    </p:spTree>
    <p:extLst>
      <p:ext uri="{BB962C8B-B14F-4D97-AF65-F5344CB8AC3E}">
        <p14:creationId xmlns:p14="http://schemas.microsoft.com/office/powerpoint/2010/main" val="122742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85"/>
            <a:ext cx="9196269" cy="6857999"/>
          </a:xfrm>
        </p:spPr>
      </p:pic>
      <p:sp>
        <p:nvSpPr>
          <p:cNvPr id="5" name="pole tekstowe 4"/>
          <p:cNvSpPr txBox="1"/>
          <p:nvPr/>
        </p:nvSpPr>
        <p:spPr>
          <a:xfrm>
            <a:off x="683568" y="205675"/>
            <a:ext cx="6048672" cy="1077218"/>
          </a:xfrm>
          <a:prstGeom prst="rect">
            <a:avLst/>
          </a:prstGeom>
          <a:noFill/>
        </p:spPr>
        <p:txBody>
          <a:bodyPr wrap="square" rtlCol="0">
            <a:spAutoFit/>
          </a:bodyPr>
          <a:lstStyle/>
          <a:p>
            <a:r>
              <a:rPr lang="pl-PL" sz="3200" dirty="0" smtClean="0">
                <a:solidFill>
                  <a:srgbClr val="FFFF00"/>
                </a:solidFill>
                <a:latin typeface="Monotype Corsiva" panose="03010101010201010101" pitchFamily="66" charset="0"/>
              </a:rPr>
              <a:t>MOŻE TU BĘDĄ TRENOWAĆ NOWE GWIAZDY ???</a:t>
            </a:r>
            <a:endParaRPr lang="pl-PL" sz="3200" dirty="0">
              <a:solidFill>
                <a:srgbClr val="FFFF00"/>
              </a:solidFill>
              <a:latin typeface="Monotype Corsiva" panose="03010101010201010101" pitchFamily="66" charset="0"/>
            </a:endParaRPr>
          </a:p>
        </p:txBody>
      </p:sp>
    </p:spTree>
    <p:extLst>
      <p:ext uri="{BB962C8B-B14F-4D97-AF65-F5344CB8AC3E}">
        <p14:creationId xmlns:p14="http://schemas.microsoft.com/office/powerpoint/2010/main" val="236457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pole tekstowe 4"/>
          <p:cNvSpPr txBox="1"/>
          <p:nvPr/>
        </p:nvSpPr>
        <p:spPr>
          <a:xfrm>
            <a:off x="1259632" y="404664"/>
            <a:ext cx="7488832" cy="707886"/>
          </a:xfrm>
          <a:prstGeom prst="rect">
            <a:avLst/>
          </a:prstGeom>
          <a:noFill/>
        </p:spPr>
        <p:txBody>
          <a:bodyPr wrap="square" rtlCol="0">
            <a:spAutoFit/>
          </a:bodyPr>
          <a:lstStyle/>
          <a:p>
            <a:pPr algn="ctr"/>
            <a:r>
              <a:rPr lang="pl-PL" sz="4000" dirty="0" smtClean="0">
                <a:solidFill>
                  <a:srgbClr val="FFFF00"/>
                </a:solidFill>
                <a:latin typeface="Monotype Corsiva" panose="03010101010201010101" pitchFamily="66" charset="0"/>
              </a:rPr>
              <a:t>DZIĘKUJĘ I ZAPRASZAM !!!</a:t>
            </a:r>
            <a:endParaRPr lang="pl-PL" sz="4000" dirty="0">
              <a:solidFill>
                <a:srgbClr val="FFFF00"/>
              </a:solidFill>
              <a:latin typeface="Monotype Corsiva" panose="03010101010201010101" pitchFamily="66" charset="0"/>
            </a:endParaRPr>
          </a:p>
        </p:txBody>
      </p:sp>
    </p:spTree>
    <p:extLst>
      <p:ext uri="{BB962C8B-B14F-4D97-AF65-F5344CB8AC3E}">
        <p14:creationId xmlns:p14="http://schemas.microsoft.com/office/powerpoint/2010/main" val="353882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b="1" i="1"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77" y="0"/>
            <a:ext cx="9144000" cy="6858000"/>
          </a:xfrm>
        </p:spPr>
      </p:pic>
      <p:sp>
        <p:nvSpPr>
          <p:cNvPr id="6" name="pole tekstowe 5"/>
          <p:cNvSpPr txBox="1"/>
          <p:nvPr/>
        </p:nvSpPr>
        <p:spPr>
          <a:xfrm>
            <a:off x="251520" y="476672"/>
            <a:ext cx="4680520" cy="523220"/>
          </a:xfrm>
          <a:prstGeom prst="rect">
            <a:avLst/>
          </a:prstGeom>
          <a:noFill/>
        </p:spPr>
        <p:txBody>
          <a:bodyPr wrap="square" rtlCol="0">
            <a:spAutoFit/>
          </a:bodyPr>
          <a:lstStyle/>
          <a:p>
            <a:r>
              <a:rPr lang="pl-PL" sz="2800" dirty="0" smtClean="0">
                <a:latin typeface="Monotype Corsiva" panose="03010101010201010101" pitchFamily="66" charset="0"/>
              </a:rPr>
              <a:t>Kim jest Mariusz Kukiełka ?</a:t>
            </a:r>
            <a:endParaRPr lang="pl-PL" sz="2800" dirty="0">
              <a:latin typeface="Monotype Corsiva" panose="03010101010201010101" pitchFamily="66" charset="0"/>
            </a:endParaRPr>
          </a:p>
        </p:txBody>
      </p:sp>
      <p:sp>
        <p:nvSpPr>
          <p:cNvPr id="8" name="pole tekstowe 7"/>
          <p:cNvSpPr txBox="1"/>
          <p:nvPr/>
        </p:nvSpPr>
        <p:spPr>
          <a:xfrm>
            <a:off x="2699792" y="1680190"/>
            <a:ext cx="6120680" cy="3785652"/>
          </a:xfrm>
          <a:prstGeom prst="rect">
            <a:avLst/>
          </a:prstGeom>
          <a:noFill/>
        </p:spPr>
        <p:txBody>
          <a:bodyPr wrap="square" rtlCol="0">
            <a:spAutoFit/>
          </a:bodyPr>
          <a:lstStyle/>
          <a:p>
            <a:r>
              <a:rPr lang="pl-PL" sz="2000" dirty="0" smtClean="0">
                <a:solidFill>
                  <a:schemeClr val="tx1">
                    <a:lumMod val="95000"/>
                    <a:lumOff val="5000"/>
                  </a:schemeClr>
                </a:solidFill>
                <a:latin typeface="Monotype Corsiva" panose="03010101010201010101" pitchFamily="66" charset="0"/>
              </a:rPr>
              <a:t>Mariusz Kukiełka –to były reprezentant Polski, w której rozegrał 20 meczy strzelając w nich 3 bramki. W polskiej ekstraklasie rozegrał 169 meczy z bilansem 19 bramek. Grał w takich klubach jak: Siarka Tarnobrzeg, GKS Bełchatów, Roda  JC Kerkrade, Amica Wronki, PAOK Saloniki, FC Nurnberg, Wisła Kraków, Dynamo Drezno, Energie Cottbus, Skoda Xanti.</a:t>
            </a:r>
          </a:p>
          <a:p>
            <a:endParaRPr lang="pl-PL" sz="2000" dirty="0">
              <a:solidFill>
                <a:schemeClr val="tx1">
                  <a:lumMod val="95000"/>
                  <a:lumOff val="5000"/>
                </a:schemeClr>
              </a:solidFill>
              <a:latin typeface="Monotype Corsiva" panose="03010101010201010101" pitchFamily="66" charset="0"/>
            </a:endParaRPr>
          </a:p>
          <a:p>
            <a:r>
              <a:rPr lang="pl-PL" sz="2000" dirty="0" smtClean="0">
                <a:solidFill>
                  <a:schemeClr val="tx1">
                    <a:lumMod val="95000"/>
                    <a:lumOff val="5000"/>
                  </a:schemeClr>
                </a:solidFill>
                <a:latin typeface="Monotype Corsiva" panose="03010101010201010101" pitchFamily="66" charset="0"/>
              </a:rPr>
              <a:t>Największe sukcesy:</a:t>
            </a:r>
          </a:p>
          <a:p>
            <a:pPr marL="285750" indent="-285750">
              <a:buFontTx/>
              <a:buChar char="-"/>
            </a:pPr>
            <a:r>
              <a:rPr lang="pl-PL" sz="2000" dirty="0" smtClean="0">
                <a:solidFill>
                  <a:schemeClr val="tx1">
                    <a:lumMod val="95000"/>
                    <a:lumOff val="5000"/>
                  </a:schemeClr>
                </a:solidFill>
                <a:latin typeface="Monotype Corsiva" panose="03010101010201010101" pitchFamily="66" charset="0"/>
              </a:rPr>
              <a:t>Mistrzostwo Polski ( z Wisłą Kraków ) – 2004 </a:t>
            </a:r>
          </a:p>
          <a:p>
            <a:pPr marL="285750" indent="-285750">
              <a:buFontTx/>
              <a:buChar char="-"/>
            </a:pPr>
            <a:r>
              <a:rPr lang="pl-PL" sz="2000" dirty="0" smtClean="0">
                <a:solidFill>
                  <a:schemeClr val="tx1">
                    <a:lumMod val="95000"/>
                    <a:lumOff val="5000"/>
                  </a:schemeClr>
                </a:solidFill>
                <a:latin typeface="Monotype Corsiva" panose="03010101010201010101" pitchFamily="66" charset="0"/>
              </a:rPr>
              <a:t>Puchar Polski ( z Amicą Wronki) – 1999, 2000</a:t>
            </a:r>
          </a:p>
          <a:p>
            <a:pPr marL="285750" indent="-285750">
              <a:buFontTx/>
              <a:buChar char="-"/>
            </a:pPr>
            <a:r>
              <a:rPr lang="pl-PL" sz="2000" dirty="0" smtClean="0">
                <a:solidFill>
                  <a:schemeClr val="tx1">
                    <a:lumMod val="95000"/>
                    <a:lumOff val="5000"/>
                  </a:schemeClr>
                </a:solidFill>
                <a:latin typeface="Monotype Corsiva" panose="03010101010201010101" pitchFamily="66" charset="0"/>
              </a:rPr>
              <a:t> Puchar Grecji ( z PAOK- iem Saloniki) – 2003</a:t>
            </a:r>
          </a:p>
          <a:p>
            <a:pPr marL="285750" indent="-285750">
              <a:buFontTx/>
              <a:buChar char="-"/>
            </a:pPr>
            <a:r>
              <a:rPr lang="pl-PL" sz="2000" dirty="0" smtClean="0">
                <a:solidFill>
                  <a:schemeClr val="tx1">
                    <a:lumMod val="95000"/>
                    <a:lumOff val="5000"/>
                  </a:schemeClr>
                </a:solidFill>
                <a:latin typeface="Monotype Corsiva" panose="03010101010201010101" pitchFamily="66" charset="0"/>
              </a:rPr>
              <a:t>Mistrzostwo Europy U-16 - 1993</a:t>
            </a: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573016"/>
            <a:ext cx="900100" cy="864096"/>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581128"/>
            <a:ext cx="900100" cy="864096"/>
          </a:xfrm>
          <a:prstGeom prst="rect">
            <a:avLst/>
          </a:prstGeom>
        </p:spPr>
      </p:pic>
      <p:pic>
        <p:nvPicPr>
          <p:cNvPr id="11" name="Obraz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713695"/>
            <a:ext cx="900100" cy="936104"/>
          </a:xfrm>
          <a:prstGeom prst="rect">
            <a:avLst/>
          </a:prstGeom>
        </p:spPr>
      </p:pic>
      <p:pic>
        <p:nvPicPr>
          <p:cNvPr id="12" name="Obraz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2856" y="3573016"/>
            <a:ext cx="874888" cy="864096"/>
          </a:xfrm>
          <a:prstGeom prst="rect">
            <a:avLst/>
          </a:prstGeom>
        </p:spPr>
      </p:pic>
      <p:pic>
        <p:nvPicPr>
          <p:cNvPr id="13" name="Obraz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2856" y="4559484"/>
            <a:ext cx="874888" cy="885740"/>
          </a:xfrm>
          <a:prstGeom prst="rect">
            <a:avLst/>
          </a:prstGeom>
        </p:spPr>
      </p:pic>
      <p:pic>
        <p:nvPicPr>
          <p:cNvPr id="14" name="Obraz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7664" y="5722666"/>
            <a:ext cx="874888" cy="952500"/>
          </a:xfrm>
          <a:prstGeom prst="rect">
            <a:avLst/>
          </a:prstGeom>
        </p:spPr>
      </p:pic>
      <p:pic>
        <p:nvPicPr>
          <p:cNvPr id="15" name="Obraz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3808" y="5710892"/>
            <a:ext cx="1008112" cy="905138"/>
          </a:xfrm>
          <a:prstGeom prst="rect">
            <a:avLst/>
          </a:prstGeom>
        </p:spPr>
      </p:pic>
      <p:pic>
        <p:nvPicPr>
          <p:cNvPr id="16" name="Obraz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3968" y="5686807"/>
            <a:ext cx="914400" cy="914400"/>
          </a:xfrm>
          <a:prstGeom prst="rect">
            <a:avLst/>
          </a:prstGeom>
        </p:spPr>
      </p:pic>
      <p:pic>
        <p:nvPicPr>
          <p:cNvPr id="17" name="Obraz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0131" y="5722666"/>
            <a:ext cx="971841" cy="834706"/>
          </a:xfrm>
          <a:prstGeom prst="rect">
            <a:avLst/>
          </a:prstGeom>
        </p:spPr>
      </p:pic>
      <p:pic>
        <p:nvPicPr>
          <p:cNvPr id="18" name="Obraz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36296" y="5686807"/>
            <a:ext cx="1008112" cy="854022"/>
          </a:xfrm>
          <a:prstGeom prst="rect">
            <a:avLst/>
          </a:prstGeom>
        </p:spPr>
      </p:pic>
      <p:pic>
        <p:nvPicPr>
          <p:cNvPr id="1026" name="Picture 2" descr="C:\Users\Marcin S\Desktop\m_kukielk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3853" y="1268760"/>
            <a:ext cx="1428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78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ole tekstowe 4"/>
          <p:cNvSpPr txBox="1"/>
          <p:nvPr/>
        </p:nvSpPr>
        <p:spPr>
          <a:xfrm>
            <a:off x="3707904" y="764704"/>
            <a:ext cx="5256584" cy="4154984"/>
          </a:xfrm>
          <a:prstGeom prst="rect">
            <a:avLst/>
          </a:prstGeom>
          <a:noFill/>
        </p:spPr>
        <p:txBody>
          <a:bodyPr wrap="square" rtlCol="0">
            <a:spAutoFit/>
          </a:bodyPr>
          <a:lstStyle/>
          <a:p>
            <a:r>
              <a:rPr lang="pl-PL" sz="2400" dirty="0" smtClean="0">
                <a:latin typeface="Monotype Corsiva" panose="03010101010201010101" pitchFamily="66" charset="0"/>
              </a:rPr>
              <a:t>Nadrzędnym celem tego projektu jest rozwijanie oraz szerzenie pasji sportowych wśród najmłodszych dzieci. Zajęcia to nie tylko rozwój koordynacji ruchowej, inteligencji przestrzennej, techniki piłkarskiej. Kładziemy nacisk na indywidualne podejście do każdego dziecka, brak presji na wynik oraz dobra zabawa na każdych zajęciach. Dajemy szansę każdemu dziecku, które ma wystarczająco dużo chęci i zapału aby być lepszym z każdym kolejnym treningiem.</a:t>
            </a:r>
            <a:endParaRPr lang="pl-PL" sz="2400" dirty="0">
              <a:latin typeface="Monotype Corsiva" panose="03010101010201010101" pitchFamily="66" charset="0"/>
            </a:endParaRPr>
          </a:p>
        </p:txBody>
      </p:sp>
    </p:spTree>
    <p:extLst>
      <p:ext uri="{BB962C8B-B14F-4D97-AF65-F5344CB8AC3E}">
        <p14:creationId xmlns:p14="http://schemas.microsoft.com/office/powerpoint/2010/main" val="388462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71400"/>
            <a:ext cx="9180512" cy="6858000"/>
          </a:xfrm>
          <a:prstGeom prst="rect">
            <a:avLst/>
          </a:prstGeom>
        </p:spPr>
      </p:pic>
      <p:sp>
        <p:nvSpPr>
          <p:cNvPr id="7" name="pole tekstowe 6"/>
          <p:cNvSpPr txBox="1"/>
          <p:nvPr/>
        </p:nvSpPr>
        <p:spPr>
          <a:xfrm>
            <a:off x="1043608" y="4509120"/>
            <a:ext cx="7128792" cy="2062103"/>
          </a:xfrm>
          <a:prstGeom prst="rect">
            <a:avLst/>
          </a:prstGeom>
          <a:noFill/>
        </p:spPr>
        <p:txBody>
          <a:bodyPr wrap="square" rtlCol="0">
            <a:spAutoFit/>
          </a:bodyPr>
          <a:lstStyle/>
          <a:p>
            <a:r>
              <a:rPr lang="pl-PL" sz="3200" dirty="0">
                <a:solidFill>
                  <a:srgbClr val="002060"/>
                </a:solidFill>
                <a:latin typeface="Monotype Corsiva" panose="03010101010201010101" pitchFamily="66" charset="0"/>
              </a:rPr>
              <a:t>P</a:t>
            </a:r>
            <a:r>
              <a:rPr lang="pl-PL" sz="3200" dirty="0" smtClean="0">
                <a:solidFill>
                  <a:srgbClr val="002060"/>
                </a:solidFill>
                <a:latin typeface="Monotype Corsiva" panose="03010101010201010101" pitchFamily="66" charset="0"/>
              </a:rPr>
              <a:t>odstawowym celem jaki stawiamy </a:t>
            </a:r>
            <a:r>
              <a:rPr lang="pl-PL" sz="3200" dirty="0">
                <a:solidFill>
                  <a:srgbClr val="002060"/>
                </a:solidFill>
                <a:latin typeface="Monotype Corsiva" panose="03010101010201010101" pitchFamily="66" charset="0"/>
              </a:rPr>
              <a:t>sobie </a:t>
            </a:r>
            <a:r>
              <a:rPr lang="pl-PL" sz="3200" dirty="0" smtClean="0">
                <a:solidFill>
                  <a:srgbClr val="002060"/>
                </a:solidFill>
                <a:latin typeface="Monotype Corsiva" panose="03010101010201010101" pitchFamily="66" charset="0"/>
              </a:rPr>
              <a:t>to wysoki </a:t>
            </a:r>
            <a:r>
              <a:rPr lang="pl-PL" sz="3200" dirty="0">
                <a:solidFill>
                  <a:srgbClr val="002060"/>
                </a:solidFill>
                <a:latin typeface="Monotype Corsiva" panose="03010101010201010101" pitchFamily="66" charset="0"/>
              </a:rPr>
              <a:t>komfort treningu, zadowolenie dziecka z odbytych zajęć oraz doskonały kontakt z rodzicami swoich podopiecznych.</a:t>
            </a:r>
          </a:p>
        </p:txBody>
      </p:sp>
    </p:spTree>
    <p:extLst>
      <p:ext uri="{BB962C8B-B14F-4D97-AF65-F5344CB8AC3E}">
        <p14:creationId xmlns:p14="http://schemas.microsoft.com/office/powerpoint/2010/main" val="172996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pole tekstowe 5"/>
          <p:cNvSpPr txBox="1"/>
          <p:nvPr/>
        </p:nvSpPr>
        <p:spPr>
          <a:xfrm>
            <a:off x="1619672" y="1124744"/>
            <a:ext cx="5832648" cy="5078313"/>
          </a:xfrm>
          <a:prstGeom prst="rect">
            <a:avLst/>
          </a:prstGeom>
          <a:noFill/>
        </p:spPr>
        <p:txBody>
          <a:bodyPr wrap="square" rtlCol="0">
            <a:spAutoFit/>
          </a:bodyPr>
          <a:lstStyle/>
          <a:p>
            <a:r>
              <a:rPr lang="pl-PL" sz="3600" dirty="0" smtClean="0">
                <a:solidFill>
                  <a:srgbClr val="FFFF00"/>
                </a:solidFill>
                <a:latin typeface="Monotype Corsiva" panose="03010101010201010101" pitchFamily="66" charset="0"/>
              </a:rPr>
              <a:t>Mariusz Kukiełka – Futbol naszą pasją  </a:t>
            </a:r>
            <a:r>
              <a:rPr lang="pl-PL" sz="3600" dirty="0">
                <a:solidFill>
                  <a:srgbClr val="FFFF00"/>
                </a:solidFill>
                <a:latin typeface="Monotype Corsiva" panose="03010101010201010101" pitchFamily="66" charset="0"/>
              </a:rPr>
              <a:t>to szkółka piłkarska mająca za zadanie nauczyć młodego adepta futbolu wszystkich elementów techniki piłkarskiej, anatomii gry oraz zasad obowiązujących na boisku, ze </a:t>
            </a:r>
            <a:r>
              <a:rPr lang="pl-PL" sz="3600" dirty="0" smtClean="0">
                <a:solidFill>
                  <a:srgbClr val="FFFF00"/>
                </a:solidFill>
                <a:latin typeface="Monotype Corsiva" panose="03010101010201010101" pitchFamily="66" charset="0"/>
              </a:rPr>
              <a:t>szczególnym </a:t>
            </a:r>
            <a:r>
              <a:rPr lang="pl-PL" sz="3600" dirty="0">
                <a:solidFill>
                  <a:srgbClr val="FFFF00"/>
                </a:solidFill>
                <a:latin typeface="Monotype Corsiva" panose="03010101010201010101" pitchFamily="66" charset="0"/>
              </a:rPr>
              <a:t>uwzględnieniem zasad </a:t>
            </a:r>
            <a:r>
              <a:rPr lang="pl-PL" sz="3600" b="1" dirty="0">
                <a:solidFill>
                  <a:srgbClr val="FFFF00"/>
                </a:solidFill>
                <a:latin typeface="Monotype Corsiva" panose="03010101010201010101" pitchFamily="66" charset="0"/>
              </a:rPr>
              <a:t>Fair Play</a:t>
            </a:r>
            <a:r>
              <a:rPr lang="pl-PL" sz="3600" dirty="0">
                <a:solidFill>
                  <a:srgbClr val="FFFF00"/>
                </a:solidFill>
                <a:latin typeface="Monotype Corsiva" panose="03010101010201010101" pitchFamily="66" charset="0"/>
              </a:rPr>
              <a:t>.</a:t>
            </a:r>
          </a:p>
        </p:txBody>
      </p:sp>
    </p:spTree>
    <p:extLst>
      <p:ext uri="{BB962C8B-B14F-4D97-AF65-F5344CB8AC3E}">
        <p14:creationId xmlns:p14="http://schemas.microsoft.com/office/powerpoint/2010/main" val="371907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pole tekstowe 4"/>
          <p:cNvSpPr txBox="1"/>
          <p:nvPr/>
        </p:nvSpPr>
        <p:spPr>
          <a:xfrm>
            <a:off x="899592" y="4077072"/>
            <a:ext cx="6696744" cy="2677656"/>
          </a:xfrm>
          <a:prstGeom prst="rect">
            <a:avLst/>
          </a:prstGeom>
          <a:noFill/>
        </p:spPr>
        <p:txBody>
          <a:bodyPr wrap="square" rtlCol="0">
            <a:spAutoFit/>
          </a:bodyPr>
          <a:lstStyle/>
          <a:p>
            <a:r>
              <a:rPr lang="pl-PL" sz="2400" dirty="0" smtClean="0">
                <a:solidFill>
                  <a:srgbClr val="FFFF00"/>
                </a:solidFill>
                <a:latin typeface="Monotype Corsiva" panose="03010101010201010101" pitchFamily="66" charset="0"/>
              </a:rPr>
              <a:t>Proponujemy</a:t>
            </a:r>
            <a:r>
              <a:rPr lang="pl-PL" sz="2400" dirty="0">
                <a:solidFill>
                  <a:srgbClr val="FFFF00"/>
                </a:solidFill>
                <a:latin typeface="Monotype Corsiva" panose="03010101010201010101" pitchFamily="66" charset="0"/>
              </a:rPr>
              <a:t> treningi przez zabawę oraz edukację przez sport. Najważniejsze jest dla  nas zadowolenie dziecka z treningu oraz całej piłkarskiej przygody jaką z nami przeżywa. Nie poddajemy naszych podopiecznych presji wyników, nie zwalniając jednocześnie z obowiązku czynienia postępów. Naszych </a:t>
            </a:r>
            <a:r>
              <a:rPr lang="pl-PL" sz="2400" dirty="0" smtClean="0">
                <a:solidFill>
                  <a:srgbClr val="FFFF00"/>
                </a:solidFill>
                <a:latin typeface="Monotype Corsiva" panose="03010101010201010101" pitchFamily="66" charset="0"/>
              </a:rPr>
              <a:t>podopiecznych "</a:t>
            </a:r>
            <a:r>
              <a:rPr lang="pl-PL" sz="2400" dirty="0">
                <a:solidFill>
                  <a:srgbClr val="FFFF00"/>
                </a:solidFill>
                <a:latin typeface="Monotype Corsiva" panose="03010101010201010101" pitchFamily="66" charset="0"/>
              </a:rPr>
              <a:t>zarażamy pasją" do piłki nożnej.</a:t>
            </a:r>
          </a:p>
        </p:txBody>
      </p:sp>
    </p:spTree>
    <p:extLst>
      <p:ext uri="{BB962C8B-B14F-4D97-AF65-F5344CB8AC3E}">
        <p14:creationId xmlns:p14="http://schemas.microsoft.com/office/powerpoint/2010/main" val="111807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pole tekstowe 4"/>
          <p:cNvSpPr txBox="1"/>
          <p:nvPr/>
        </p:nvSpPr>
        <p:spPr>
          <a:xfrm>
            <a:off x="971600" y="548680"/>
            <a:ext cx="3168352" cy="461665"/>
          </a:xfrm>
          <a:prstGeom prst="rect">
            <a:avLst/>
          </a:prstGeom>
          <a:noFill/>
        </p:spPr>
        <p:txBody>
          <a:bodyPr wrap="square" rtlCol="0">
            <a:spAutoFit/>
          </a:bodyPr>
          <a:lstStyle/>
          <a:p>
            <a:r>
              <a:rPr lang="pl-PL" sz="2400" b="1" dirty="0" smtClean="0">
                <a:solidFill>
                  <a:srgbClr val="FFFF00"/>
                </a:solidFill>
                <a:latin typeface="Monotype Corsiva" panose="03010101010201010101" pitchFamily="66" charset="0"/>
              </a:rPr>
              <a:t>Przykłady kilku zabaw :</a:t>
            </a:r>
            <a:endParaRPr lang="pl-PL" sz="2400" b="1" dirty="0">
              <a:solidFill>
                <a:srgbClr val="FFFF00"/>
              </a:solidFill>
              <a:latin typeface="Monotype Corsiva" panose="03010101010201010101" pitchFamily="66" charset="0"/>
            </a:endParaRPr>
          </a:p>
        </p:txBody>
      </p:sp>
      <p:sp>
        <p:nvSpPr>
          <p:cNvPr id="6" name="pole tekstowe 5"/>
          <p:cNvSpPr txBox="1"/>
          <p:nvPr/>
        </p:nvSpPr>
        <p:spPr>
          <a:xfrm>
            <a:off x="251520" y="2276872"/>
            <a:ext cx="4176464" cy="3539430"/>
          </a:xfrm>
          <a:prstGeom prst="rect">
            <a:avLst/>
          </a:prstGeom>
          <a:noFill/>
        </p:spPr>
        <p:txBody>
          <a:bodyPr wrap="square" rtlCol="0">
            <a:spAutoFit/>
          </a:bodyPr>
          <a:lstStyle/>
          <a:p>
            <a:r>
              <a:rPr lang="pl-PL" sz="2800" b="1" dirty="0">
                <a:latin typeface="Monotype Corsiva" panose="03010101010201010101" pitchFamily="66" charset="0"/>
              </a:rPr>
              <a:t>I. „Piraci na morzu”</a:t>
            </a:r>
            <a:r>
              <a:rPr lang="pl-PL" sz="2800" dirty="0">
                <a:latin typeface="Monotype Corsiva" panose="03010101010201010101" pitchFamily="66" charset="0"/>
              </a:rPr>
              <a:t/>
            </a:r>
            <a:br>
              <a:rPr lang="pl-PL" sz="2800" dirty="0">
                <a:latin typeface="Monotype Corsiva" panose="03010101010201010101" pitchFamily="66" charset="0"/>
              </a:rPr>
            </a:br>
            <a:r>
              <a:rPr lang="pl-PL" sz="2800" dirty="0">
                <a:latin typeface="Monotype Corsiva" panose="03010101010201010101" pitchFamily="66" charset="0"/>
              </a:rPr>
              <a:t>Prowadzenie piłki na sali na gwizdek każdy pirat ze skarbem przy nodze ( piłką ) musi znaleźć się na dowolnej wyspie (4 kwadraty w narożnikach ) . Druga runda – do kolorów  wysp.</a:t>
            </a:r>
          </a:p>
        </p:txBody>
      </p:sp>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492896"/>
            <a:ext cx="3801006" cy="3185157"/>
          </a:xfrm>
          <a:prstGeom prst="rect">
            <a:avLst/>
          </a:prstGeom>
        </p:spPr>
      </p:pic>
    </p:spTree>
    <p:extLst>
      <p:ext uri="{BB962C8B-B14F-4D97-AF65-F5344CB8AC3E}">
        <p14:creationId xmlns:p14="http://schemas.microsoft.com/office/powerpoint/2010/main" val="168262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pole tekstowe 4"/>
          <p:cNvSpPr txBox="1"/>
          <p:nvPr/>
        </p:nvSpPr>
        <p:spPr>
          <a:xfrm>
            <a:off x="1133369" y="476672"/>
            <a:ext cx="5832648" cy="1938992"/>
          </a:xfrm>
          <a:prstGeom prst="rect">
            <a:avLst/>
          </a:prstGeom>
          <a:noFill/>
        </p:spPr>
        <p:txBody>
          <a:bodyPr wrap="square" rtlCol="0">
            <a:spAutoFit/>
          </a:bodyPr>
          <a:lstStyle/>
          <a:p>
            <a:r>
              <a:rPr lang="pl-PL" sz="2000" b="1" dirty="0">
                <a:solidFill>
                  <a:srgbClr val="FFFF00"/>
                </a:solidFill>
                <a:latin typeface="Monotype Corsiva" panose="03010101010201010101" pitchFamily="66" charset="0"/>
              </a:rPr>
              <a:t>II. „Kraby na plaży”</a:t>
            </a:r>
            <a:r>
              <a:rPr lang="pl-PL" sz="2000" dirty="0">
                <a:solidFill>
                  <a:srgbClr val="FFFF00"/>
                </a:solidFill>
                <a:latin typeface="Monotype Corsiva" panose="03010101010201010101" pitchFamily="66" charset="0"/>
              </a:rPr>
              <a:t/>
            </a:r>
            <a:br>
              <a:rPr lang="pl-PL" sz="2000" dirty="0">
                <a:solidFill>
                  <a:srgbClr val="FFFF00"/>
                </a:solidFill>
                <a:latin typeface="Monotype Corsiva" panose="03010101010201010101" pitchFamily="66" charset="0"/>
              </a:rPr>
            </a:br>
            <a:r>
              <a:rPr lang="pl-PL" sz="2000" dirty="0">
                <a:solidFill>
                  <a:srgbClr val="FFFF00"/>
                </a:solidFill>
                <a:latin typeface="Monotype Corsiva" panose="03010101010201010101" pitchFamily="66" charset="0"/>
              </a:rPr>
              <a:t/>
            </a:r>
            <a:br>
              <a:rPr lang="pl-PL" sz="2000" dirty="0">
                <a:solidFill>
                  <a:srgbClr val="FFFF00"/>
                </a:solidFill>
                <a:latin typeface="Monotype Corsiva" panose="03010101010201010101" pitchFamily="66" charset="0"/>
              </a:rPr>
            </a:br>
            <a:r>
              <a:rPr lang="pl-PL" sz="2000" dirty="0">
                <a:solidFill>
                  <a:srgbClr val="FFFF00"/>
                </a:solidFill>
                <a:latin typeface="Monotype Corsiva" panose="03010101010201010101" pitchFamily="66" charset="0"/>
              </a:rPr>
              <a:t>Ćwiczący ustawieni na jednym boku prostokąta z piłkami przy nodze. Na środku znajduje się trener w pozycji „Kraba”. Zadaniem ćwiczących jest przedostanie się na drugą stronę prostokąta tak żeby krab nie wybił piłki.   </a:t>
            </a: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924944"/>
            <a:ext cx="4464496" cy="3170307"/>
          </a:xfrm>
          <a:prstGeom prst="rect">
            <a:avLst/>
          </a:prstGeom>
        </p:spPr>
      </p:pic>
    </p:spTree>
    <p:extLst>
      <p:ext uri="{BB962C8B-B14F-4D97-AF65-F5344CB8AC3E}">
        <p14:creationId xmlns:p14="http://schemas.microsoft.com/office/powerpoint/2010/main" val="331100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79496" cy="6858000"/>
          </a:xfrm>
        </p:spPr>
      </p:pic>
      <p:sp>
        <p:nvSpPr>
          <p:cNvPr id="5" name="pole tekstowe 4"/>
          <p:cNvSpPr txBox="1"/>
          <p:nvPr/>
        </p:nvSpPr>
        <p:spPr>
          <a:xfrm>
            <a:off x="107504" y="634737"/>
            <a:ext cx="6336704" cy="830997"/>
          </a:xfrm>
          <a:prstGeom prst="rect">
            <a:avLst/>
          </a:prstGeom>
          <a:noFill/>
        </p:spPr>
        <p:txBody>
          <a:bodyPr wrap="square" rtlCol="0">
            <a:spAutoFit/>
          </a:bodyPr>
          <a:lstStyle/>
          <a:p>
            <a:r>
              <a:rPr lang="pl-PL" sz="2400" b="1" dirty="0" smtClean="0">
                <a:solidFill>
                  <a:srgbClr val="FFFF00"/>
                </a:solidFill>
                <a:latin typeface="Monotype Corsiva" panose="03010101010201010101" pitchFamily="66" charset="0"/>
              </a:rPr>
              <a:t>NAJWAŻNIEJSZE </a:t>
            </a:r>
            <a:r>
              <a:rPr lang="pl-PL" sz="2400" b="1" dirty="0">
                <a:solidFill>
                  <a:srgbClr val="FFFF00"/>
                </a:solidFill>
                <a:latin typeface="Monotype Corsiva" panose="03010101010201010101" pitchFamily="66" charset="0"/>
              </a:rPr>
              <a:t>CELE </a:t>
            </a:r>
            <a:endParaRPr lang="pl-PL" sz="2400" b="1" dirty="0" smtClean="0">
              <a:solidFill>
                <a:srgbClr val="FFFF00"/>
              </a:solidFill>
              <a:latin typeface="Monotype Corsiva" panose="03010101010201010101" pitchFamily="66" charset="0"/>
            </a:endParaRPr>
          </a:p>
          <a:p>
            <a:r>
              <a:rPr lang="pl-PL" sz="2400" b="1" dirty="0" smtClean="0">
                <a:solidFill>
                  <a:srgbClr val="FFFF00"/>
                </a:solidFill>
                <a:latin typeface="Monotype Corsiva" panose="03010101010201010101" pitchFamily="66" charset="0"/>
              </a:rPr>
              <a:t>W GRACH  I ZABAWACH :</a:t>
            </a:r>
            <a:endParaRPr lang="pl-PL" sz="2400" dirty="0">
              <a:solidFill>
                <a:srgbClr val="FFFF00"/>
              </a:solidFill>
              <a:latin typeface="Monotype Corsiva" panose="03010101010201010101" pitchFamily="66" charset="0"/>
            </a:endParaRP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060848"/>
            <a:ext cx="6620792" cy="4176464"/>
          </a:xfrm>
          <a:prstGeom prst="rect">
            <a:avLst/>
          </a:prstGeom>
        </p:spPr>
      </p:pic>
    </p:spTree>
    <p:extLst>
      <p:ext uri="{BB962C8B-B14F-4D97-AF65-F5344CB8AC3E}">
        <p14:creationId xmlns:p14="http://schemas.microsoft.com/office/powerpoint/2010/main" val="39211828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272</Words>
  <Application>Microsoft Office PowerPoint</Application>
  <PresentationFormat>Pokaz na ekranie (4:3)</PresentationFormat>
  <Paragraphs>23</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piter</dc:creator>
  <cp:lastModifiedBy>Marcin S</cp:lastModifiedBy>
  <cp:revision>16</cp:revision>
  <dcterms:created xsi:type="dcterms:W3CDTF">2014-02-02T14:31:23Z</dcterms:created>
  <dcterms:modified xsi:type="dcterms:W3CDTF">2014-02-03T11:41:48Z</dcterms:modified>
</cp:coreProperties>
</file>